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2DE3-0920-4BBE-9023-8C0B15C10C0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1AFF-43FD-47D3-A313-D69305055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9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2DE3-0920-4BBE-9023-8C0B15C10C0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1AFF-43FD-47D3-A313-D69305055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76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2DE3-0920-4BBE-9023-8C0B15C10C0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1AFF-43FD-47D3-A313-D6930505555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583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2DE3-0920-4BBE-9023-8C0B15C10C0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1AFF-43FD-47D3-A313-D69305055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92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2DE3-0920-4BBE-9023-8C0B15C10C0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1AFF-43FD-47D3-A313-D6930505555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526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2DE3-0920-4BBE-9023-8C0B15C10C0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1AFF-43FD-47D3-A313-D69305055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74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2DE3-0920-4BBE-9023-8C0B15C10C0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1AFF-43FD-47D3-A313-D69305055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6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2DE3-0920-4BBE-9023-8C0B15C10C0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1AFF-43FD-47D3-A313-D69305055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43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2DE3-0920-4BBE-9023-8C0B15C10C0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1AFF-43FD-47D3-A313-D69305055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93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2DE3-0920-4BBE-9023-8C0B15C10C0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1AFF-43FD-47D3-A313-D69305055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5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2DE3-0920-4BBE-9023-8C0B15C10C0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1AFF-43FD-47D3-A313-D69305055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7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2DE3-0920-4BBE-9023-8C0B15C10C0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1AFF-43FD-47D3-A313-D69305055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15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2DE3-0920-4BBE-9023-8C0B15C10C0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1AFF-43FD-47D3-A313-D69305055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56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2DE3-0920-4BBE-9023-8C0B15C10C0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1AFF-43FD-47D3-A313-D69305055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4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2DE3-0920-4BBE-9023-8C0B15C10C0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1AFF-43FD-47D3-A313-D69305055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9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2DE3-0920-4BBE-9023-8C0B15C10C0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1AFF-43FD-47D3-A313-D69305055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6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E2DE3-0920-4BBE-9023-8C0B15C10C0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ED1AFF-43FD-47D3-A313-D69305055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35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685309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уллинга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098473"/>
            <a:ext cx="8596668" cy="942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Л.В. Назарова,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аместитель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по воспитательной работе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г. Пензы, педагог-психолог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категории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5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08365"/>
            <a:ext cx="8596668" cy="4932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Травля (буллинг) (от англ.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Bullying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травля одного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другим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агрессивное преследование одного ребенка другими детьми</a:t>
            </a:r>
            <a:r>
              <a:rPr lang="ru-RU" sz="3600" dirty="0"/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16" y="3396326"/>
            <a:ext cx="5779089" cy="346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9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травли: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40873"/>
            <a:ext cx="8596668" cy="483523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школьный буллинг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школьный буллинг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буллинг имеет несколько подвидов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Вербальный буллинг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Запугивание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-Изоляция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-Вымогательство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овреждение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иные действия с имуществом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39" y="290097"/>
            <a:ext cx="4572000" cy="305010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16" y="3547806"/>
            <a:ext cx="4572000" cy="30480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94959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компоненты травли: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агрессивное и негативное поведение.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регулярно.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в отношениях, участники которых обладают неодинаковой властью.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является умышленным.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117" y="4168069"/>
            <a:ext cx="3938589" cy="23631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02" y="4168069"/>
            <a:ext cx="3544644" cy="23660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14" y="4168069"/>
            <a:ext cx="3638913" cy="23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 ситуации травли всегда есть: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10145"/>
            <a:ext cx="8596668" cy="453121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"Агрессор" – человек, который преследует и запугивает жертву.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"Жертва" – человек, который подвергается агрессии.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"Защитник" – человек, находящийся на стороне жертвы и пытающийся оградить её от агрессии.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Агрессята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люди, участвующие в травле, начатой агрессором.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"Сторонники" – люди, находящиеся на стороне агрессора, непосредственно не участвующий в издевательствах, но и не препятствующий им.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"Наблюдатель" – человек, знающий о деталях агрессивного взаимодействия, издевательств, но соблюдающий нейтралитет.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1" t="18035" b="35997"/>
          <a:stretch/>
        </p:blipFill>
        <p:spPr>
          <a:xfrm>
            <a:off x="157041" y="4810978"/>
            <a:ext cx="5353664" cy="18956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4" t="17793" r="-420" b="42739"/>
          <a:stretch/>
        </p:blipFill>
        <p:spPr>
          <a:xfrm>
            <a:off x="5658185" y="4822722"/>
            <a:ext cx="6440129" cy="18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5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профилактики буллинга для классных руководителей: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час.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Внутриклассные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фильмов.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Комбинирование форм работы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961" y="4283775"/>
            <a:ext cx="3617990" cy="2411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73609"/>
            <a:ext cx="3593288" cy="2414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415" y="1226869"/>
            <a:ext cx="5091128" cy="291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6880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</TotalTime>
  <Words>227</Words>
  <Application>Microsoft Office PowerPoint</Application>
  <PresentationFormat>Широкоэкранный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Trebuchet MS</vt:lpstr>
      <vt:lpstr>Wingdings 3</vt:lpstr>
      <vt:lpstr>Аспект</vt:lpstr>
      <vt:lpstr> Профилактика буллинга  в образовательной  организации</vt:lpstr>
      <vt:lpstr>Презентация PowerPoint</vt:lpstr>
      <vt:lpstr>Виды травли:</vt:lpstr>
      <vt:lpstr>Главные компоненты травли:</vt:lpstr>
      <vt:lpstr>В ситуации травли всегда есть: </vt:lpstr>
      <vt:lpstr>Методы профилактики буллинга для классных руководителей: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Буллинг в образовательной организации</dc:title>
  <dc:creator>1</dc:creator>
  <cp:lastModifiedBy>School</cp:lastModifiedBy>
  <cp:revision>12</cp:revision>
  <dcterms:created xsi:type="dcterms:W3CDTF">2021-03-21T10:32:31Z</dcterms:created>
  <dcterms:modified xsi:type="dcterms:W3CDTF">2021-03-22T06:48:17Z</dcterms:modified>
</cp:coreProperties>
</file>